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041" r:id="rId1"/>
  </p:sldMasterIdLst>
  <p:notesMasterIdLst>
    <p:notesMasterId r:id="rId11"/>
  </p:notesMasterIdLst>
  <p:handoutMasterIdLst>
    <p:handoutMasterId r:id="rId12"/>
  </p:handoutMasterIdLst>
  <p:sldIdLst>
    <p:sldId id="350" r:id="rId2"/>
    <p:sldId id="357" r:id="rId3"/>
    <p:sldId id="351" r:id="rId4"/>
    <p:sldId id="352" r:id="rId5"/>
    <p:sldId id="353" r:id="rId6"/>
    <p:sldId id="354" r:id="rId7"/>
    <p:sldId id="355" r:id="rId8"/>
    <p:sldId id="356" r:id="rId9"/>
    <p:sldId id="271" r:id="rId1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60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4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0BD33-A1F8-49A9-B04D-B1E56D19E00D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7FBBA-C8F5-4977-836B-5049A9A3F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97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A4BAE-1822-43CE-B35A-9B725FBDFD71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D5283-29F1-4D12-A1A6-FE6586F50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73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29BA9-25EC-47D4-918F-FB08A3BC88F7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4F3F89F3-B602-48AE-91E7-754DA5E077B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9984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29BA9-25EC-47D4-918F-FB08A3BC88F7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89F3-B602-48AE-91E7-754DA5E0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29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29BA9-25EC-47D4-918F-FB08A3BC88F7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89F3-B602-48AE-91E7-754DA5E077B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2323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29BA9-25EC-47D4-918F-FB08A3BC88F7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89F3-B602-48AE-91E7-754DA5E077BE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804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29BA9-25EC-47D4-918F-FB08A3BC88F7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89F3-B602-48AE-91E7-754DA5E077B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570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29BA9-25EC-47D4-918F-FB08A3BC88F7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89F3-B602-48AE-91E7-754DA5E077BE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16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29BA9-25EC-47D4-918F-FB08A3BC88F7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89F3-B602-48AE-91E7-754DA5E0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83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29BA9-25EC-47D4-918F-FB08A3BC88F7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89F3-B602-48AE-91E7-754DA5E0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4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29BA9-25EC-47D4-918F-FB08A3BC88F7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89F3-B602-48AE-91E7-754DA5E0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202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29BA9-25EC-47D4-918F-FB08A3BC88F7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89F3-B602-48AE-91E7-754DA5E077BE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2127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50B29BA9-25EC-47D4-918F-FB08A3BC88F7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89F3-B602-48AE-91E7-754DA5E077BE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756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29BA9-25EC-47D4-918F-FB08A3BC88F7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F3F89F3-B602-48AE-91E7-754DA5E0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9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ZGRViewer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Viewing parse trees in B4</a:t>
            </a:r>
          </a:p>
        </p:txBody>
      </p:sp>
    </p:spTree>
    <p:extLst>
      <p:ext uri="{BB962C8B-B14F-4D97-AF65-F5344CB8AC3E}">
        <p14:creationId xmlns:p14="http://schemas.microsoft.com/office/powerpoint/2010/main" val="203431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A7E4FD-B6A9-4FCD-8F74-10FDD55FB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2" y="0"/>
            <a:ext cx="8734756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A75F55C-F8ED-442A-9249-266D664B1268}"/>
              </a:ext>
            </a:extLst>
          </p:cNvPr>
          <p:cNvCxnSpPr/>
          <p:nvPr/>
        </p:nvCxnSpPr>
        <p:spPr>
          <a:xfrm flipH="1">
            <a:off x="3729600" y="3189600"/>
            <a:ext cx="2296800" cy="158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23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CDE505-2908-4433-9340-FA3196EEB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6363"/>
            <a:ext cx="9144000" cy="530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4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FC75F5-B7CD-4B92-801F-8A7E54DE5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20" t="19120" r="24031" b="17916"/>
          <a:stretch/>
        </p:blipFill>
        <p:spPr>
          <a:xfrm>
            <a:off x="-2190" y="777240"/>
            <a:ext cx="914400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7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907ACE-B2E2-45DE-A715-51A12FAC0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0"/>
            <a:ext cx="7094107" cy="60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3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912ADA-45DF-4AA1-AA8B-81090532B61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0"/>
            <a:ext cx="7095744" cy="60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2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051245-F450-4DA8-AF6F-E91BA332E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0"/>
            <a:ext cx="7099820" cy="60990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B42A1B3-A941-4285-BA62-988B8346898B}"/>
              </a:ext>
            </a:extLst>
          </p:cNvPr>
          <p:cNvSpPr/>
          <p:nvPr/>
        </p:nvSpPr>
        <p:spPr>
          <a:xfrm>
            <a:off x="1892032" y="2232000"/>
            <a:ext cx="3902400" cy="460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5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CBD88A-96CE-4447-823C-F9D5F657CC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46" t="18749" r="23876" b="17917"/>
          <a:stretch/>
        </p:blipFill>
        <p:spPr>
          <a:xfrm>
            <a:off x="0" y="765000"/>
            <a:ext cx="9159796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444680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6304</TotalTime>
  <Words>9</Words>
  <Application>Microsoft Office PowerPoint</Application>
  <PresentationFormat>On-screen Show (4:3)</PresentationFormat>
  <Paragraphs>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Arial</vt:lpstr>
      <vt:lpstr>Gallery</vt:lpstr>
      <vt:lpstr>The ZGRViewer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vwinter</dc:creator>
  <cp:lastModifiedBy>Victor Winter</cp:lastModifiedBy>
  <cp:revision>260</cp:revision>
  <dcterms:created xsi:type="dcterms:W3CDTF">2012-08-22T13:17:44Z</dcterms:created>
  <dcterms:modified xsi:type="dcterms:W3CDTF">2018-02-08T14:58:41Z</dcterms:modified>
</cp:coreProperties>
</file>